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0"/>
  </p:notesMasterIdLst>
  <p:sldIdLst>
    <p:sldId id="256" r:id="rId2"/>
    <p:sldId id="263" r:id="rId3"/>
    <p:sldId id="301" r:id="rId4"/>
    <p:sldId id="300" r:id="rId5"/>
    <p:sldId id="302" r:id="rId6"/>
    <p:sldId id="303" r:id="rId7"/>
    <p:sldId id="304" r:id="rId8"/>
    <p:sldId id="305" r:id="rId9"/>
    <p:sldId id="306" r:id="rId10"/>
    <p:sldId id="307" r:id="rId11"/>
    <p:sldId id="310" r:id="rId12"/>
    <p:sldId id="309" r:id="rId13"/>
    <p:sldId id="311" r:id="rId14"/>
    <p:sldId id="312" r:id="rId15"/>
    <p:sldId id="313" r:id="rId16"/>
    <p:sldId id="314" r:id="rId17"/>
    <p:sldId id="315" r:id="rId18"/>
    <p:sldId id="31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67" autoAdjust="0"/>
    <p:restoredTop sz="94660"/>
  </p:normalViewPr>
  <p:slideViewPr>
    <p:cSldViewPr snapToGrid="0">
      <p:cViewPr>
        <p:scale>
          <a:sx n="80" d="100"/>
          <a:sy n="80" d="100"/>
        </p:scale>
        <p:origin x="7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7D6C3-F52B-4A97-880E-4CB3397FFE7B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21772-5C6F-4EE6-A8CA-0351F55E6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399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D21772-5C6F-4EE6-A8CA-0351F55E625E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85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466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481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771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505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4137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0347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407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746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638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515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187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102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774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573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38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55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580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50000">
              <a:srgbClr val="CFDAE3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16" y="1447801"/>
            <a:ext cx="11845637" cy="2808316"/>
          </a:xfrm>
        </p:spPr>
        <p:txBody>
          <a:bodyPr/>
          <a:lstStyle/>
          <a:p>
            <a:pPr algn="ctr"/>
            <a:r>
              <a:rPr lang="en-IN" dirty="0"/>
              <a:t>COMMERCE –III ( MF)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0623" y="4777380"/>
            <a:ext cx="4277801" cy="632819"/>
          </a:xfrm>
        </p:spPr>
        <p:txBody>
          <a:bodyPr/>
          <a:lstStyle/>
          <a:p>
            <a:pPr algn="ctr"/>
            <a:r>
              <a:rPr lang="en-IN" b="1" dirty="0">
                <a:solidFill>
                  <a:schemeClr val="bg2"/>
                </a:solidFill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6. STRATEGIES  </a:t>
            </a:r>
            <a:b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 </a:t>
            </a:r>
            <a:b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endParaRPr lang="en-IN" sz="4400" dirty="0">
              <a:solidFill>
                <a:schemeClr val="tx1"/>
              </a:solidFill>
              <a:latin typeface="Arial Black" panose="020B0A04020102020204" pitchFamily="34" charset="0"/>
              <a:ea typeface="Segoe UI Emoji" panose="020B0502040204020203" pitchFamily="34" charset="0"/>
            </a:endParaRPr>
          </a:p>
        </p:txBody>
      </p:sp>
      <p:pic>
        <p:nvPicPr>
          <p:cNvPr id="8194" name="Picture 2" descr="The 11 Best Growth Hacking Strategies to Skyrocket Your User Base">
            <a:extLst>
              <a:ext uri="{FF2B5EF4-FFF2-40B4-BE49-F238E27FC236}">
                <a16:creationId xmlns:a16="http://schemas.microsoft.com/office/drawing/2014/main" id="{5008141E-5BFC-4368-AE9B-F49893889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94" y="2686049"/>
            <a:ext cx="11929606" cy="409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58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7. FORECASTING  </a:t>
            </a:r>
            <a:b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 </a:t>
            </a:r>
            <a:b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endParaRPr lang="en-IN" sz="4400" dirty="0">
              <a:solidFill>
                <a:schemeClr val="tx1"/>
              </a:solidFill>
              <a:latin typeface="Arial Black" panose="020B0A04020102020204" pitchFamily="34" charset="0"/>
              <a:ea typeface="Segoe UI Emoji" panose="020B0502040204020203" pitchFamily="34" charset="0"/>
            </a:endParaRPr>
          </a:p>
        </p:txBody>
      </p:sp>
      <p:pic>
        <p:nvPicPr>
          <p:cNvPr id="9218" name="Picture 2" descr="What is Forecasting in Business? - Definition &amp; Models - Video &amp; Lesson  Transcript | Study.com">
            <a:extLst>
              <a:ext uri="{FF2B5EF4-FFF2-40B4-BE49-F238E27FC236}">
                <a16:creationId xmlns:a16="http://schemas.microsoft.com/office/drawing/2014/main" id="{022BDB89-7620-443C-8804-1A528B583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90" y="3538330"/>
            <a:ext cx="4142630" cy="325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Entrepreneurial Forecasting - Some Questions Answered">
            <a:extLst>
              <a:ext uri="{FF2B5EF4-FFF2-40B4-BE49-F238E27FC236}">
                <a16:creationId xmlns:a16="http://schemas.microsoft.com/office/drawing/2014/main" id="{B6E1FE74-A537-47C9-A977-E281082F3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3538330"/>
            <a:ext cx="5892082" cy="325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69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SINGLE USE PLANS </a:t>
            </a: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1. PROGRAMMES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2. PROJECTS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3. BUDGETS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4. SCHEDULES 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5. STANDARDS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2422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SINGLE USE PLANS </a:t>
            </a: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1. PROGRAMMES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  </a:t>
            </a:r>
          </a:p>
        </p:txBody>
      </p:sp>
      <p:pic>
        <p:nvPicPr>
          <p:cNvPr id="10242" name="Picture 2" descr="Exchange (guest) students | International programmes | University of  Groningen">
            <a:extLst>
              <a:ext uri="{FF2B5EF4-FFF2-40B4-BE49-F238E27FC236}">
                <a16:creationId xmlns:a16="http://schemas.microsoft.com/office/drawing/2014/main" id="{88F95628-5751-40BA-BE1D-97083BE21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85" y="3824576"/>
            <a:ext cx="3196425" cy="296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Nalanda Corporate Learning Centre - United India Insurance Co. Ltd.">
            <a:extLst>
              <a:ext uri="{FF2B5EF4-FFF2-40B4-BE49-F238E27FC236}">
                <a16:creationId xmlns:a16="http://schemas.microsoft.com/office/drawing/2014/main" id="{F51463F4-6AFB-43A3-8DE5-B5E3DEC6A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169" y="3904090"/>
            <a:ext cx="3180521" cy="279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Mentoring programmes enhance opportunities for a strong learning  environment in the organisation">
            <a:extLst>
              <a:ext uri="{FF2B5EF4-FFF2-40B4-BE49-F238E27FC236}">
                <a16:creationId xmlns:a16="http://schemas.microsoft.com/office/drawing/2014/main" id="{F4B47724-1B59-496A-8192-84D4C6110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43" y="3824576"/>
            <a:ext cx="4762832" cy="296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SINGLE USE PLANS </a:t>
            </a: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2. PROJECTS 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  </a:t>
            </a:r>
          </a:p>
        </p:txBody>
      </p:sp>
      <p:pic>
        <p:nvPicPr>
          <p:cNvPr id="11266" name="Picture 2" descr="CBSE Science Projects for Class 6 to 10 - BYJU'S">
            <a:extLst>
              <a:ext uri="{FF2B5EF4-FFF2-40B4-BE49-F238E27FC236}">
                <a16:creationId xmlns:a16="http://schemas.microsoft.com/office/drawing/2014/main" id="{6F5B2A58-81FC-40DC-8052-6052FFBBD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30" y="4500438"/>
            <a:ext cx="2258169" cy="235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Seven Steps for Successful Data Warehouse Projects | IT Pro">
            <a:extLst>
              <a:ext uri="{FF2B5EF4-FFF2-40B4-BE49-F238E27FC236}">
                <a16:creationId xmlns:a16="http://schemas.microsoft.com/office/drawing/2014/main" id="{E92DEC02-F10C-49AE-A926-A0E7F2550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7224" y="4500438"/>
            <a:ext cx="2536466" cy="224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Current Projects | Seva Mandir">
            <a:extLst>
              <a:ext uri="{FF2B5EF4-FFF2-40B4-BE49-F238E27FC236}">
                <a16:creationId xmlns:a16="http://schemas.microsoft.com/office/drawing/2014/main" id="{2C1978B5-B4D2-404E-AE06-9B1D29BF7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765" y="4500438"/>
            <a:ext cx="6305385" cy="235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71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SINGLE USE PLANS </a:t>
            </a: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3. BUDGETS  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  </a:t>
            </a:r>
          </a:p>
        </p:txBody>
      </p:sp>
      <p:pic>
        <p:nvPicPr>
          <p:cNvPr id="12290" name="Picture 2" descr="Health budget">
            <a:extLst>
              <a:ext uri="{FF2B5EF4-FFF2-40B4-BE49-F238E27FC236}">
                <a16:creationId xmlns:a16="http://schemas.microsoft.com/office/drawing/2014/main" id="{47726F14-EE68-4DF8-BA69-14D6924B2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124" y="3185202"/>
            <a:ext cx="3104032" cy="370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Budget 2020: Expectations Of A Common Man">
            <a:extLst>
              <a:ext uri="{FF2B5EF4-FFF2-40B4-BE49-F238E27FC236}">
                <a16:creationId xmlns:a16="http://schemas.microsoft.com/office/drawing/2014/main" id="{2756C6CF-9979-4B88-961E-9C4A25DCA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890" y="3156668"/>
            <a:ext cx="4572000" cy="370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Budgeting">
            <a:extLst>
              <a:ext uri="{FF2B5EF4-FFF2-40B4-BE49-F238E27FC236}">
                <a16:creationId xmlns:a16="http://schemas.microsoft.com/office/drawing/2014/main" id="{F4389684-196D-4012-97D8-22B17F179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96" y="3252788"/>
            <a:ext cx="3625795" cy="360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63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SINGLE USE PLANS </a:t>
            </a: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4.  SCHEDULES 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  </a:t>
            </a:r>
          </a:p>
        </p:txBody>
      </p:sp>
      <p:pic>
        <p:nvPicPr>
          <p:cNvPr id="13314" name="Picture 2" descr="Five Ways to Keep IT Projects on Schedule | Nutcache">
            <a:extLst>
              <a:ext uri="{FF2B5EF4-FFF2-40B4-BE49-F238E27FC236}">
                <a16:creationId xmlns:a16="http://schemas.microsoft.com/office/drawing/2014/main" id="{315DF5D0-0A97-4EC3-98A1-78DFC4BA5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785" y="3729344"/>
            <a:ext cx="3277689" cy="302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These Viral COVID-19 Family Schedules Are Just What Parents Need To Keep  Their Kids Engaged At Home | #useful, art and craft, activities, school,  homeschool, #whatmumsaretalkingabout, extra curricular | Momspresso">
            <a:extLst>
              <a:ext uri="{FF2B5EF4-FFF2-40B4-BE49-F238E27FC236}">
                <a16:creationId xmlns:a16="http://schemas.microsoft.com/office/drawing/2014/main" id="{B74BCF02-EDA9-44BF-908D-7EF29FFA9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35" y="3711098"/>
            <a:ext cx="4707172" cy="298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Weekly schedule planer template Royalty Free Vector Image">
            <a:extLst>
              <a:ext uri="{FF2B5EF4-FFF2-40B4-BE49-F238E27FC236}">
                <a16:creationId xmlns:a16="http://schemas.microsoft.com/office/drawing/2014/main" id="{176A9DE4-A570-4697-851B-AFF309B0A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5" y="3729344"/>
            <a:ext cx="3976052" cy="312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63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SINGLE USE PLANS </a:t>
            </a: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chemeClr val="accent2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5.  STANDARDS  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  </a:t>
            </a:r>
          </a:p>
        </p:txBody>
      </p:sp>
      <p:pic>
        <p:nvPicPr>
          <p:cNvPr id="14338" name="Picture 2" descr="All About Standards of Weights and Measures Act,1976 By Anshul Gupta">
            <a:extLst>
              <a:ext uri="{FF2B5EF4-FFF2-40B4-BE49-F238E27FC236}">
                <a16:creationId xmlns:a16="http://schemas.microsoft.com/office/drawing/2014/main" id="{2248DCC5-97C4-43B1-AA61-78C1F45C7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87" y="3737113"/>
            <a:ext cx="3384274" cy="306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The Inter-Agency Minimum Standards for Gender-Based Violence in Emergencies  Programming | UNFPA - United Nations Population Fund">
            <a:extLst>
              <a:ext uri="{FF2B5EF4-FFF2-40B4-BE49-F238E27FC236}">
                <a16:creationId xmlns:a16="http://schemas.microsoft.com/office/drawing/2014/main" id="{20FF8F56-B74C-41E1-BE3C-F594A7A19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91" y="3824577"/>
            <a:ext cx="3490623" cy="2918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Food Standards Agency - Wikipedia">
            <a:extLst>
              <a:ext uri="{FF2B5EF4-FFF2-40B4-BE49-F238E27FC236}">
                <a16:creationId xmlns:a16="http://schemas.microsoft.com/office/drawing/2014/main" id="{CF014AA9-C636-46DF-877E-1A449BD9B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836" y="3570136"/>
            <a:ext cx="4055164" cy="317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95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ample small business thank you letters to get you started - Small Business  Trends">
            <a:extLst>
              <a:ext uri="{FF2B5EF4-FFF2-40B4-BE49-F238E27FC236}">
                <a16:creationId xmlns:a16="http://schemas.microsoft.com/office/drawing/2014/main" id="{0016F696-24F3-4D59-B25A-F2CDD6CEC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5" y="174929"/>
            <a:ext cx="11858045" cy="668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75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53" y="452718"/>
            <a:ext cx="10241280" cy="75323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COMPONENTS OF PLANNING </a:t>
            </a:r>
          </a:p>
        </p:txBody>
      </p:sp>
      <p:pic>
        <p:nvPicPr>
          <p:cNvPr id="1026" name="Picture 2" descr="Planning And Decision Making: Characteristics, Importance, Elements,  Limitations – StudiousGuy">
            <a:extLst>
              <a:ext uri="{FF2B5EF4-FFF2-40B4-BE49-F238E27FC236}">
                <a16:creationId xmlns:a16="http://schemas.microsoft.com/office/drawing/2014/main" id="{F4B5F838-AB52-45B9-8DD3-CA13E3A84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62" y="1343025"/>
            <a:ext cx="9986838" cy="543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74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53" y="452718"/>
            <a:ext cx="10241280" cy="75323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COMPONENTS OF PLANNING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C20954-11EE-449D-B2EE-D8BCD0453717}"/>
              </a:ext>
            </a:extLst>
          </p:cNvPr>
          <p:cNvSpPr/>
          <p:nvPr/>
        </p:nvSpPr>
        <p:spPr>
          <a:xfrm>
            <a:off x="373711" y="2536465"/>
            <a:ext cx="4778734" cy="8507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latin typeface="Arial Black" panose="020B0A04020102020204" pitchFamily="34" charset="0"/>
              </a:rPr>
              <a:t>Standing plans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E807E76-C2A1-4A06-9CC2-17556054C006}"/>
              </a:ext>
            </a:extLst>
          </p:cNvPr>
          <p:cNvSpPr/>
          <p:nvPr/>
        </p:nvSpPr>
        <p:spPr>
          <a:xfrm>
            <a:off x="6368995" y="2536465"/>
            <a:ext cx="5526156" cy="8507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latin typeface="Arial Black" panose="020B0A04020102020204" pitchFamily="34" charset="0"/>
              </a:rPr>
              <a:t>Single use plans </a:t>
            </a:r>
          </a:p>
        </p:txBody>
      </p:sp>
      <p:sp>
        <p:nvSpPr>
          <p:cNvPr id="7" name="Arrow: Left-Right-Up 6">
            <a:extLst>
              <a:ext uri="{FF2B5EF4-FFF2-40B4-BE49-F238E27FC236}">
                <a16:creationId xmlns:a16="http://schemas.microsoft.com/office/drawing/2014/main" id="{5D6C00DD-5185-49BA-8849-807B421261AA}"/>
              </a:ext>
            </a:extLst>
          </p:cNvPr>
          <p:cNvSpPr/>
          <p:nvPr/>
        </p:nvSpPr>
        <p:spPr>
          <a:xfrm>
            <a:off x="4863746" y="1765190"/>
            <a:ext cx="1831251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3C6584-ADD9-4A74-906F-00EC512C560C}"/>
              </a:ext>
            </a:extLst>
          </p:cNvPr>
          <p:cNvSpPr txBox="1"/>
          <p:nvPr/>
        </p:nvSpPr>
        <p:spPr>
          <a:xfrm rot="10800000" flipV="1">
            <a:off x="373710" y="4277059"/>
            <a:ext cx="55261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000" b="1" i="0" dirty="0">
                <a:solidFill>
                  <a:srgbClr val="222222"/>
                </a:solidFill>
                <a:effectLst/>
                <a:latin typeface="Arial Black" panose="020B0A04020102020204" pitchFamily="34" charset="0"/>
              </a:rPr>
              <a:t>Standing plans</a:t>
            </a:r>
            <a:r>
              <a:rPr lang="en-GB" sz="2000" b="0" i="0" dirty="0">
                <a:solidFill>
                  <a:srgbClr val="222222"/>
                </a:solidFill>
                <a:effectLst/>
                <a:latin typeface="Arial Black" panose="020B0A04020102020204" pitchFamily="34" charset="0"/>
              </a:rPr>
              <a:t> are </a:t>
            </a:r>
            <a:r>
              <a:rPr lang="en-GB" sz="2000" b="1" i="0" dirty="0">
                <a:solidFill>
                  <a:srgbClr val="222222"/>
                </a:solidFill>
                <a:effectLst/>
                <a:latin typeface="Arial Black" panose="020B0A04020102020204" pitchFamily="34" charset="0"/>
              </a:rPr>
              <a:t>plans</a:t>
            </a:r>
            <a:r>
              <a:rPr lang="en-GB" sz="2000" b="0" i="0" dirty="0">
                <a:solidFill>
                  <a:srgbClr val="222222"/>
                </a:solidFill>
                <a:effectLst/>
                <a:latin typeface="Arial Black" panose="020B0A04020102020204" pitchFamily="34" charset="0"/>
              </a:rPr>
              <a:t> designed to be used again and again. Examples include policies, procedures, and regulations. </a:t>
            </a:r>
            <a:endParaRPr lang="en-IN" sz="2000" dirty="0"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0730A3-5FA9-4895-9204-E6347B76A99B}"/>
              </a:ext>
            </a:extLst>
          </p:cNvPr>
          <p:cNvSpPr txBox="1"/>
          <p:nvPr/>
        </p:nvSpPr>
        <p:spPr>
          <a:xfrm>
            <a:off x="6368995" y="4158531"/>
            <a:ext cx="575674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sz="1800" dirty="0">
                <a:solidFill>
                  <a:srgbClr val="42414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plans are made for handling non-recurring problems. Single-use plans are also referred to as ‘specific plans’ since these are meant to solve a particular problem. These plans are formulated to handle non-repetitive and unique problem. These plans cannot be used again and again;</a:t>
            </a:r>
            <a:endParaRPr lang="en-IN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5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1. MISSION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2. OBJECTIVE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3. POLICIES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4. PROCEDURES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5. RULES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6. STRATEGIES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7. FORECASTING  </a:t>
            </a:r>
          </a:p>
        </p:txBody>
      </p:sp>
    </p:spTree>
    <p:extLst>
      <p:ext uri="{BB962C8B-B14F-4D97-AF65-F5344CB8AC3E}">
        <p14:creationId xmlns:p14="http://schemas.microsoft.com/office/powerpoint/2010/main" val="191026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1. MISSION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endParaRPr lang="en-IN" sz="4400" dirty="0">
              <a:latin typeface="Arial Black" panose="020B0A04020102020204" pitchFamily="34" charset="0"/>
              <a:ea typeface="Segoe UI Emoji" panose="020B0502040204020203" pitchFamily="34" charset="0"/>
            </a:endParaRPr>
          </a:p>
        </p:txBody>
      </p:sp>
      <p:pic>
        <p:nvPicPr>
          <p:cNvPr id="3074" name="Picture 2" descr="How to Write an Unforgettable Mission Statement (With Examples)">
            <a:extLst>
              <a:ext uri="{FF2B5EF4-FFF2-40B4-BE49-F238E27FC236}">
                <a16:creationId xmlns:a16="http://schemas.microsoft.com/office/drawing/2014/main" id="{504D847F-49FC-41E5-9ED3-7DE3A97A7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7" y="2628899"/>
            <a:ext cx="9827813" cy="408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79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2. OBJECTIVES / GOALS 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endParaRPr lang="en-IN" sz="4400" dirty="0">
              <a:latin typeface="Arial Black" panose="020B0A04020102020204" pitchFamily="34" charset="0"/>
              <a:ea typeface="Segoe UI Emoji" panose="020B0502040204020203" pitchFamily="34" charset="0"/>
            </a:endParaRPr>
          </a:p>
        </p:txBody>
      </p:sp>
      <p:pic>
        <p:nvPicPr>
          <p:cNvPr id="4098" name="Picture 2" descr="Science Says Only 8 Percent of People Actually Achieve Their Goals. Here  Are 7 Things They Do Differently | Inc.com">
            <a:extLst>
              <a:ext uri="{FF2B5EF4-FFF2-40B4-BE49-F238E27FC236}">
                <a16:creationId xmlns:a16="http://schemas.microsoft.com/office/drawing/2014/main" id="{0B0F3DF7-ECFF-410D-AF5A-AB2FCACBA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88" y="2628900"/>
            <a:ext cx="11961411" cy="416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35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3. POLICIES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endParaRPr lang="en-IN" sz="4400" dirty="0">
              <a:latin typeface="Arial Black" panose="020B0A04020102020204" pitchFamily="34" charset="0"/>
              <a:ea typeface="Segoe UI Emoji" panose="020B0502040204020203" pitchFamily="34" charset="0"/>
            </a:endParaRPr>
          </a:p>
        </p:txBody>
      </p:sp>
      <p:pic>
        <p:nvPicPr>
          <p:cNvPr id="5122" name="Picture 2" descr="An introduction to YouTube policies and guidelines - YouTube">
            <a:extLst>
              <a:ext uri="{FF2B5EF4-FFF2-40B4-BE49-F238E27FC236}">
                <a16:creationId xmlns:a16="http://schemas.microsoft.com/office/drawing/2014/main" id="{4C2BA608-6455-4801-A8D6-C666B4A66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32" y="3157662"/>
            <a:ext cx="12001168" cy="3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42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4. PROCEDURES </a:t>
            </a:r>
            <a:b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</a:br>
            <a:endParaRPr lang="en-IN" sz="4400" dirty="0">
              <a:latin typeface="Arial Black" panose="020B0A04020102020204" pitchFamily="34" charset="0"/>
              <a:ea typeface="Segoe UI Emoji" panose="020B0502040204020203" pitchFamily="34" charset="0"/>
            </a:endParaRPr>
          </a:p>
        </p:txBody>
      </p:sp>
      <p:pic>
        <p:nvPicPr>
          <p:cNvPr id="6146" name="Picture 2" descr="How to Write Excellent Procedures that your Team will Love - BlogIn">
            <a:extLst>
              <a:ext uri="{FF2B5EF4-FFF2-40B4-BE49-F238E27FC236}">
                <a16:creationId xmlns:a16="http://schemas.microsoft.com/office/drawing/2014/main" id="{F39BBED3-58F5-496A-A9BF-C17CC5ADD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24" y="2832154"/>
            <a:ext cx="10750163" cy="402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17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0313" y="623888"/>
            <a:ext cx="9691687" cy="687387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STANDING PLANS</a:t>
            </a: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br>
              <a:rPr lang="en-IN" sz="4400" dirty="0">
                <a:solidFill>
                  <a:srgbClr val="00B050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5. RULES </a:t>
            </a:r>
            <a:b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  <a:t> </a:t>
            </a:r>
            <a:b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Segoe UI Emoji" panose="020B0502040204020203" pitchFamily="34" charset="0"/>
              </a:rPr>
            </a:br>
            <a:endParaRPr lang="en-IN" sz="4400" dirty="0">
              <a:solidFill>
                <a:schemeClr val="tx1"/>
              </a:solidFill>
              <a:latin typeface="Arial Black" panose="020B0A04020102020204" pitchFamily="34" charset="0"/>
              <a:ea typeface="Segoe UI Emoji" panose="020B0502040204020203" pitchFamily="34" charset="0"/>
            </a:endParaRPr>
          </a:p>
        </p:txBody>
      </p:sp>
      <p:pic>
        <p:nvPicPr>
          <p:cNvPr id="7170" name="Picture 2" descr="Learn the Corona Safety Rules - Røde Kors">
            <a:extLst>
              <a:ext uri="{FF2B5EF4-FFF2-40B4-BE49-F238E27FC236}">
                <a16:creationId xmlns:a16="http://schemas.microsoft.com/office/drawing/2014/main" id="{C2C48FC8-3470-4C73-926B-281F06DB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6" y="3331597"/>
            <a:ext cx="4826442" cy="34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Silly Contact Centre Rules">
            <a:extLst>
              <a:ext uri="{FF2B5EF4-FFF2-40B4-BE49-F238E27FC236}">
                <a16:creationId xmlns:a16="http://schemas.microsoft.com/office/drawing/2014/main" id="{850DF50B-F96F-455A-A302-9AECCF65E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257" y="3429000"/>
            <a:ext cx="6196717" cy="321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46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438</TotalTime>
  <Words>267</Words>
  <Application>Microsoft Office PowerPoint</Application>
  <PresentationFormat>Widescreen</PresentationFormat>
  <Paragraphs>23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Century Gothic</vt:lpstr>
      <vt:lpstr>Wingdings 3</vt:lpstr>
      <vt:lpstr>Wisp</vt:lpstr>
      <vt:lpstr>COMMERCE –III ( MF) </vt:lpstr>
      <vt:lpstr>COMPONENTS OF PLANNING </vt:lpstr>
      <vt:lpstr>COMPONENTS OF PLANNING </vt:lpstr>
      <vt:lpstr>STANDING PLANS  1. MISSION  2. OBJECTIVE 3. POLICIES 4. PROCEDURES  5. RULES 6. STRATEGIES  7. FORECASTING  </vt:lpstr>
      <vt:lpstr>STANDING PLANS  1. MISSION  </vt:lpstr>
      <vt:lpstr>STANDING PLANS  2. OBJECTIVES / GOALS   </vt:lpstr>
      <vt:lpstr>STANDING PLANS  3. POLICIES  </vt:lpstr>
      <vt:lpstr>STANDING PLANS  4. PROCEDURES  </vt:lpstr>
      <vt:lpstr>STANDING PLANS  5. RULES    </vt:lpstr>
      <vt:lpstr>STANDING PLANS  6. STRATEGIES     </vt:lpstr>
      <vt:lpstr>STANDING PLANS  7. FORECASTING     </vt:lpstr>
      <vt:lpstr>SINGLE USE PLANS   1. PROGRAMMES  2. PROJECTS  3. BUDGETS  4. SCHEDULES   5. STANDARDS      </vt:lpstr>
      <vt:lpstr>SINGLE USE PLANS   1. PROGRAMMES    </vt:lpstr>
      <vt:lpstr>SINGLE USE PLANS   2. PROJECTS     </vt:lpstr>
      <vt:lpstr>SINGLE USE PLANS   3. BUDGETS      </vt:lpstr>
      <vt:lpstr>SINGLE USE PLANS   4.  SCHEDULES     </vt:lpstr>
      <vt:lpstr>SINGLE USE PLANS    5.  STANDARDS 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Sumita Shankar</cp:lastModifiedBy>
  <cp:revision>49</cp:revision>
  <dcterms:created xsi:type="dcterms:W3CDTF">2020-07-28T09:10:53Z</dcterms:created>
  <dcterms:modified xsi:type="dcterms:W3CDTF">2020-09-10T18:10:00Z</dcterms:modified>
</cp:coreProperties>
</file>